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858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7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45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3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6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2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2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9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0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8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8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4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3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08" y="0"/>
            <a:ext cx="606669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530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507" y="603433"/>
            <a:ext cx="9144000" cy="1197586"/>
          </a:xfrm>
        </p:spPr>
        <p:txBody>
          <a:bodyPr>
            <a:normAutofit fontScale="90000"/>
          </a:bodyPr>
          <a:lstStyle/>
          <a:p>
            <a:r>
              <a:rPr lang="en-ZA" sz="8800" b="1" u="sng" dirty="0">
                <a:solidFill>
                  <a:schemeClr val="bg1"/>
                </a:solidFill>
              </a:rPr>
              <a:t>Image </a:t>
            </a:r>
            <a:r>
              <a:rPr lang="en-ZA" sz="8800" b="1" u="sng" dirty="0"/>
              <a:t>Processing</a:t>
            </a:r>
            <a:endParaRPr lang="en-US" sz="88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7408" y="5386877"/>
            <a:ext cx="9144000" cy="1655762"/>
          </a:xfrm>
        </p:spPr>
        <p:txBody>
          <a:bodyPr>
            <a:normAutofit/>
          </a:bodyPr>
          <a:lstStyle/>
          <a:p>
            <a:r>
              <a:rPr lang="en-ZA" sz="66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By: Clarity</a:t>
            </a:r>
            <a:endParaRPr lang="en-US" sz="6600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Box 1"/>
          <p:cNvSpPr txBox="1"/>
          <p:nvPr/>
        </p:nvSpPr>
        <p:spPr>
          <a:xfrm>
            <a:off x="6003634" y="2943225"/>
            <a:ext cx="184730" cy="27558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ZA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57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De-noising an 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92" y="1606124"/>
            <a:ext cx="8058883" cy="3581338"/>
          </a:xfrm>
          <a:effectLst>
            <a:softEdge rad="0"/>
          </a:effectLst>
          <a:scene3d>
            <a:camera prst="orthographicFront"/>
            <a:lightRig rig="threePt" dir="t"/>
          </a:scene3d>
          <a:sp3d prstMaterial="dkEdge"/>
        </p:spPr>
      </p:pic>
      <p:sp>
        <p:nvSpPr>
          <p:cNvPr id="5" name="TextBox 4"/>
          <p:cNvSpPr txBox="1"/>
          <p:nvPr/>
        </p:nvSpPr>
        <p:spPr>
          <a:xfrm>
            <a:off x="3174022" y="5574323"/>
            <a:ext cx="691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Taking a “Noisy” image and removing the noise for a clearer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3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Definition of image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5817"/>
            <a:ext cx="10515600" cy="1014290"/>
          </a:xfrm>
        </p:spPr>
        <p:txBody>
          <a:bodyPr/>
          <a:lstStyle/>
          <a:p>
            <a:r>
              <a:rPr lang="en-ZA" b="1" dirty="0"/>
              <a:t>Image noise</a:t>
            </a:r>
            <a:r>
              <a:rPr lang="en-ZA" dirty="0"/>
              <a:t> is an undesirable by-product of </a:t>
            </a:r>
            <a:r>
              <a:rPr lang="en-ZA" b="1" dirty="0"/>
              <a:t>image</a:t>
            </a:r>
            <a:r>
              <a:rPr lang="en-ZA" dirty="0"/>
              <a:t> capture that adds spurious and extraneous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3029682"/>
            <a:ext cx="4571429" cy="304761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10459461">
            <a:off x="1573568" y="2386233"/>
            <a:ext cx="243763" cy="8218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8" y="2486757"/>
            <a:ext cx="3905822" cy="3905822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8214650">
            <a:off x="5048768" y="1926023"/>
            <a:ext cx="760859" cy="2473039"/>
          </a:xfrm>
          <a:prstGeom prst="downArrow">
            <a:avLst>
              <a:gd name="adj1" fmla="val 25611"/>
              <a:gd name="adj2" fmla="val 62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05725" y="5820126"/>
            <a:ext cx="155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Irrelevant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Solutions?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Blurring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6" y="2402631"/>
            <a:ext cx="8705040" cy="37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454025"/>
            <a:ext cx="10515600" cy="4351338"/>
          </a:xfrm>
        </p:spPr>
        <p:txBody>
          <a:bodyPr/>
          <a:lstStyle/>
          <a:p>
            <a:r>
              <a:rPr lang="en-ZA" dirty="0"/>
              <a:t>Edge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343024"/>
            <a:ext cx="3519488" cy="3531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57" y="1338262"/>
            <a:ext cx="3535943" cy="353594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714875" y="2743200"/>
            <a:ext cx="196215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14500" y="5095875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Noisy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27771" y="5095875"/>
            <a:ext cx="325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Noisy Image with 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701675"/>
            <a:ext cx="10515600" cy="4351338"/>
          </a:xfrm>
        </p:spPr>
        <p:txBody>
          <a:bodyPr/>
          <a:lstStyle/>
          <a:p>
            <a:r>
              <a:rPr lang="en-ZA" dirty="0"/>
              <a:t>Sharpening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24225" y="5200412"/>
            <a:ext cx="516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Darken the darker pixels , brighten the brighter pixels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79" y="1657335"/>
            <a:ext cx="3425791" cy="2608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7325" y="441300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Unsharpened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410075" y="2800350"/>
            <a:ext cx="2324100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18" y="1571626"/>
            <a:ext cx="3400415" cy="26939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62904" y="441300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Sharpened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1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54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Image Processing</vt:lpstr>
      <vt:lpstr>De-noising an Image</vt:lpstr>
      <vt:lpstr>Definition of image noise</vt:lpstr>
      <vt:lpstr>Solutions?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</dc:title>
  <dc:creator>admin</dc:creator>
  <cp:lastModifiedBy>admin</cp:lastModifiedBy>
  <cp:revision>8</cp:revision>
  <dcterms:created xsi:type="dcterms:W3CDTF">2016-08-31T10:32:59Z</dcterms:created>
  <dcterms:modified xsi:type="dcterms:W3CDTF">2016-08-31T11:34:22Z</dcterms:modified>
</cp:coreProperties>
</file>